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4" r:id="rId25"/>
    <p:sldId id="285" r:id="rId26"/>
    <p:sldId id="286" r:id="rId27"/>
    <p:sldId id="287" r:id="rId28"/>
    <p:sldId id="282" r:id="rId29"/>
    <p:sldId id="283" r:id="rId30"/>
    <p:sldId id="278" r:id="rId31"/>
    <p:sldId id="291" r:id="rId32"/>
    <p:sldId id="279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21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3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6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4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2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1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DB1A5-26F1-ED42-91E9-C2F7DB1D7A07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BF2DA-6C00-BF47-B1EE-95EE221B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64" y="0"/>
            <a:ext cx="8997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8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012"/>
            <a:ext cx="9144000" cy="58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64" y="0"/>
            <a:ext cx="8609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462" y="0"/>
            <a:ext cx="5822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611" y="0"/>
            <a:ext cx="4600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606" y="0"/>
            <a:ext cx="4653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314" y="0"/>
            <a:ext cx="5891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0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236" y="0"/>
            <a:ext cx="4739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782" y="12452"/>
            <a:ext cx="4821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9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456"/>
            <a:ext cx="9144000" cy="51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92" y="0"/>
            <a:ext cx="8764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1993"/>
            <a:ext cx="9144000" cy="36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76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046" y="747120"/>
            <a:ext cx="63754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20" y="0"/>
            <a:ext cx="8226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9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548" y="12452"/>
            <a:ext cx="505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234" y="0"/>
            <a:ext cx="4731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9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790" y="0"/>
            <a:ext cx="4971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41" y="0"/>
            <a:ext cx="7396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9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8-22 at 5.29.0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54" y="224136"/>
            <a:ext cx="8272172" cy="64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0237"/>
            <a:ext cx="9144000" cy="38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0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627" y="74712"/>
            <a:ext cx="5337626" cy="672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12" y="224137"/>
            <a:ext cx="8937266" cy="626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804"/>
            <a:ext cx="9144000" cy="45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57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86" y="284303"/>
            <a:ext cx="87884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23 at 2.59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26" y="198281"/>
            <a:ext cx="7899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34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564" y="99616"/>
            <a:ext cx="4636757" cy="66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0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9" y="412826"/>
            <a:ext cx="8943099" cy="6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0" y="338722"/>
            <a:ext cx="8890303" cy="62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9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421" y="99616"/>
            <a:ext cx="4041365" cy="66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73" y="0"/>
            <a:ext cx="8094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3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347" y="0"/>
            <a:ext cx="6840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74" y="0"/>
            <a:ext cx="7889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2" y="0"/>
            <a:ext cx="9108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13" y="0"/>
            <a:ext cx="7665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73" y="0"/>
            <a:ext cx="743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Macintosh PowerPoint</Application>
  <PresentationFormat>On-screen Show (4:3)</PresentationFormat>
  <Paragraphs>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Lara</dc:creator>
  <cp:lastModifiedBy>Alison Lara</cp:lastModifiedBy>
  <cp:revision>12</cp:revision>
  <cp:lastPrinted>2016-08-23T22:08:02Z</cp:lastPrinted>
  <dcterms:created xsi:type="dcterms:W3CDTF">2016-08-22T18:24:16Z</dcterms:created>
  <dcterms:modified xsi:type="dcterms:W3CDTF">2016-08-23T22:08:09Z</dcterms:modified>
</cp:coreProperties>
</file>